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62057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354351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776863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54690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00770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03754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566662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33336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8461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70524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08180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ACAE7-A45A-4CE1-9915-C261A7D60209}" type="datetimeFigureOut">
              <a:rPr lang="en-ZW" smtClean="0"/>
              <a:t>1/23/2012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E335E-06C4-4FCA-8717-4CCA6BBD849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55838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09800"/>
            <a:ext cx="5829300" cy="3810001"/>
          </a:xfrm>
        </p:spPr>
        <p:txBody>
          <a:bodyPr>
            <a:normAutofit/>
          </a:bodyPr>
          <a:lstStyle/>
          <a:p>
            <a:r>
              <a:rPr lang="en-ZW" b="1" dirty="0"/>
              <a:t>Chapter 6</a:t>
            </a:r>
            <a:r>
              <a:rPr lang="en-ZW" dirty="0"/>
              <a:t/>
            </a:r>
            <a:br>
              <a:rPr lang="en-ZW" dirty="0"/>
            </a:br>
            <a:r>
              <a:rPr lang="en-ZW" b="1" dirty="0"/>
              <a:t> </a:t>
            </a:r>
            <a:r>
              <a:rPr lang="en-ZW" dirty="0"/>
              <a:t/>
            </a:r>
            <a:br>
              <a:rPr lang="en-ZW" dirty="0"/>
            </a:br>
            <a:r>
              <a:rPr lang="en-ZW" b="1" dirty="0"/>
              <a:t>Section 3:</a:t>
            </a:r>
            <a:r>
              <a:rPr lang="en-ZW" dirty="0"/>
              <a:t> Adding, Subtracting &amp; multiplying Polynomials </a:t>
            </a:r>
          </a:p>
        </p:txBody>
      </p:sp>
    </p:spTree>
    <p:extLst>
      <p:ext uri="{BB962C8B-B14F-4D97-AF65-F5344CB8AC3E}">
        <p14:creationId xmlns:p14="http://schemas.microsoft.com/office/powerpoint/2010/main" val="404755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00616"/>
          </a:xfrm>
        </p:spPr>
        <p:txBody>
          <a:bodyPr/>
          <a:lstStyle/>
          <a:p>
            <a:r>
              <a:rPr lang="en-US" sz="3200" dirty="0" smtClean="0"/>
              <a:t>Remember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371600"/>
            <a:ext cx="6172200" cy="9143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A </a:t>
            </a:r>
            <a:r>
              <a:rPr lang="en-US" sz="2800" b="1" u="sng" dirty="0"/>
              <a:t>polynomial</a:t>
            </a:r>
            <a:r>
              <a:rPr lang="en-US" sz="2800" dirty="0"/>
              <a:t> is a monomial or a sum of monomials</a:t>
            </a:r>
            <a:r>
              <a:rPr lang="en-US" sz="2800" dirty="0" smtClean="0"/>
              <a:t>.</a:t>
            </a:r>
            <a:endParaRPr lang="en-ZW" sz="2800" dirty="0"/>
          </a:p>
        </p:txBody>
      </p:sp>
      <p:sp>
        <p:nvSpPr>
          <p:cNvPr id="4" name="Rectangle 3"/>
          <p:cNvSpPr/>
          <p:nvPr/>
        </p:nvSpPr>
        <p:spPr>
          <a:xfrm>
            <a:off x="228600" y="2743200"/>
            <a:ext cx="64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ADDING &amp; SUBTRACTING POLYNOMIALS</a:t>
            </a:r>
            <a:endParaRPr lang="en-ZW" sz="2800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581400"/>
            <a:ext cx="640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(</a:t>
            </a:r>
            <a:r>
              <a:rPr lang="en-US" sz="2800" dirty="0"/>
              <a:t>3x</a:t>
            </a:r>
            <a:r>
              <a:rPr lang="en-US" sz="2800" baseline="30000" dirty="0"/>
              <a:t>2</a:t>
            </a:r>
            <a:r>
              <a:rPr lang="en-US" sz="2800" dirty="0"/>
              <a:t> – 5) + (7x</a:t>
            </a:r>
            <a:r>
              <a:rPr lang="en-US" sz="2800" baseline="30000" dirty="0"/>
              <a:t>2</a:t>
            </a:r>
            <a:r>
              <a:rPr lang="en-US" sz="2800" dirty="0"/>
              <a:t> – 3) </a:t>
            </a:r>
            <a:endParaRPr lang="en-US" sz="2800" dirty="0" smtClean="0"/>
          </a:p>
          <a:p>
            <a:pPr marL="514350" indent="-514350">
              <a:buAutoNum type="arabicPeriod"/>
            </a:pPr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smtClean="0"/>
              <a:t>(5s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+ s) + (4s</a:t>
            </a:r>
            <a:r>
              <a:rPr lang="en-US" sz="2800" baseline="30000" dirty="0"/>
              <a:t>3</a:t>
            </a:r>
            <a:r>
              <a:rPr lang="en-US" sz="2800" dirty="0"/>
              <a:t> – 2s</a:t>
            </a:r>
            <a:r>
              <a:rPr lang="en-US" sz="2800" baseline="30000" dirty="0"/>
              <a:t>2</a:t>
            </a:r>
            <a:r>
              <a:rPr lang="en-US" sz="2800" dirty="0"/>
              <a:t> + 7s + 10</a:t>
            </a:r>
            <a:r>
              <a:rPr lang="en-US" sz="2800" dirty="0" smtClean="0"/>
              <a:t>)</a:t>
            </a:r>
          </a:p>
          <a:p>
            <a:pPr marL="514350" indent="-514350">
              <a:buAutoNum type="arabicPeriod"/>
            </a:pPr>
            <a:endParaRPr lang="en-ZW" sz="2800" dirty="0" smtClean="0"/>
          </a:p>
          <a:p>
            <a:pPr marL="514350" indent="-514350">
              <a:buAutoNum type="arabicPeriod"/>
            </a:pPr>
            <a:r>
              <a:rPr lang="en-US" sz="2800" dirty="0" smtClean="0"/>
              <a:t>(</a:t>
            </a:r>
            <a:r>
              <a:rPr lang="en-US" sz="2800" dirty="0"/>
              <a:t>8v</a:t>
            </a:r>
            <a:r>
              <a:rPr lang="en-US" sz="2800" baseline="30000" dirty="0"/>
              <a:t>4</a:t>
            </a:r>
            <a:r>
              <a:rPr lang="en-US" sz="2800" dirty="0"/>
              <a:t> – 2v</a:t>
            </a:r>
            <a:r>
              <a:rPr lang="en-US" sz="2800" baseline="30000" dirty="0"/>
              <a:t>2</a:t>
            </a:r>
            <a:r>
              <a:rPr lang="en-US" sz="2800" dirty="0"/>
              <a:t> + v – 4) – (3v</a:t>
            </a:r>
            <a:r>
              <a:rPr lang="en-US" sz="2800" baseline="30000" dirty="0"/>
              <a:t>3</a:t>
            </a:r>
            <a:r>
              <a:rPr lang="en-US" sz="2800" dirty="0"/>
              <a:t> – 12v</a:t>
            </a:r>
            <a:r>
              <a:rPr lang="en-US" sz="2800" baseline="30000" dirty="0"/>
              <a:t>2</a:t>
            </a:r>
            <a:r>
              <a:rPr lang="en-US" sz="2800" dirty="0"/>
              <a:t> + </a:t>
            </a:r>
            <a:r>
              <a:rPr lang="en-US" sz="2800" dirty="0" smtClean="0"/>
              <a:t>8v)</a:t>
            </a:r>
          </a:p>
          <a:p>
            <a:pPr marL="514350" indent="-514350">
              <a:buAutoNum type="arabicPeriod"/>
            </a:pPr>
            <a:endParaRPr lang="en-US" sz="2800" dirty="0" smtClean="0"/>
          </a:p>
          <a:p>
            <a:pPr marL="514350" indent="-514350">
              <a:buAutoNum type="arabicPeriod" startAt="4"/>
            </a:pPr>
            <a:r>
              <a:rPr lang="en-US" sz="2800" dirty="0" smtClean="0"/>
              <a:t>(5b </a:t>
            </a:r>
            <a:r>
              <a:rPr lang="en-US" sz="2800" dirty="0"/>
              <a:t>– 6b</a:t>
            </a:r>
            <a:r>
              <a:rPr lang="en-US" sz="2800" baseline="30000" dirty="0"/>
              <a:t>3</a:t>
            </a:r>
            <a:r>
              <a:rPr lang="en-US" sz="2800" dirty="0"/>
              <a:t> + 2b</a:t>
            </a:r>
            <a:r>
              <a:rPr lang="en-US" sz="2800" baseline="30000" dirty="0"/>
              <a:t>4</a:t>
            </a:r>
            <a:r>
              <a:rPr lang="en-US" sz="2800" dirty="0"/>
              <a:t>) – (9b</a:t>
            </a:r>
            <a:r>
              <a:rPr lang="en-US" sz="2800" baseline="30000" dirty="0"/>
              <a:t>3</a:t>
            </a:r>
            <a:r>
              <a:rPr lang="en-US" sz="2800" dirty="0"/>
              <a:t> + 4b</a:t>
            </a:r>
            <a:r>
              <a:rPr lang="en-US" sz="2800" baseline="30000" dirty="0"/>
              <a:t>4</a:t>
            </a:r>
            <a:r>
              <a:rPr lang="en-US" sz="2800" dirty="0"/>
              <a:t> </a:t>
            </a:r>
            <a:r>
              <a:rPr lang="en-US" sz="2800" dirty="0" smtClean="0"/>
              <a:t>– 7)</a:t>
            </a:r>
          </a:p>
        </p:txBody>
      </p:sp>
    </p:spTree>
    <p:extLst>
      <p:ext uri="{BB962C8B-B14F-4D97-AF65-F5344CB8AC3E}">
        <p14:creationId xmlns:p14="http://schemas.microsoft.com/office/powerpoint/2010/main" val="20253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3016"/>
          </a:xfrm>
        </p:spPr>
        <p:txBody>
          <a:bodyPr/>
          <a:lstStyle/>
          <a:p>
            <a:r>
              <a:rPr lang="en-US" dirty="0" smtClean="0"/>
              <a:t>Multiplying Polynomials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1"/>
            <a:ext cx="6172200" cy="2667000"/>
          </a:xfrm>
        </p:spPr>
        <p:txBody>
          <a:bodyPr/>
          <a:lstStyle/>
          <a:p>
            <a:r>
              <a:rPr lang="en-US" dirty="0" smtClean="0"/>
              <a:t>Remember you can multiply polynomials 3 ways:</a:t>
            </a:r>
          </a:p>
          <a:p>
            <a:pPr lvl="1"/>
            <a:r>
              <a:rPr lang="en-US" dirty="0" smtClean="0"/>
              <a:t>Distributing</a:t>
            </a:r>
          </a:p>
          <a:p>
            <a:pPr lvl="1"/>
            <a:r>
              <a:rPr lang="en-US" dirty="0" err="1" smtClean="0"/>
              <a:t>Punnett</a:t>
            </a:r>
            <a:r>
              <a:rPr lang="en-US" dirty="0" smtClean="0"/>
              <a:t> Square</a:t>
            </a:r>
          </a:p>
          <a:p>
            <a:pPr lvl="1"/>
            <a:r>
              <a:rPr lang="en-US" dirty="0" smtClean="0"/>
              <a:t>Vertical Alignment</a:t>
            </a:r>
            <a:endParaRPr lang="en-ZW" dirty="0"/>
          </a:p>
        </p:txBody>
      </p:sp>
      <p:sp>
        <p:nvSpPr>
          <p:cNvPr id="4" name="Rectangle 3"/>
          <p:cNvSpPr/>
          <p:nvPr/>
        </p:nvSpPr>
        <p:spPr>
          <a:xfrm>
            <a:off x="544735" y="4572000"/>
            <a:ext cx="1726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5x</a:t>
            </a:r>
            <a:r>
              <a:rPr lang="en-US" sz="2800" baseline="30000" dirty="0"/>
              <a:t>2</a:t>
            </a:r>
            <a:r>
              <a:rPr lang="en-US" sz="2800" dirty="0"/>
              <a:t>(6x + 2)</a:t>
            </a:r>
            <a:endParaRPr lang="en-ZW" sz="2800" dirty="0"/>
          </a:p>
        </p:txBody>
      </p:sp>
      <p:sp>
        <p:nvSpPr>
          <p:cNvPr id="5" name="Rectangle 4"/>
          <p:cNvSpPr/>
          <p:nvPr/>
        </p:nvSpPr>
        <p:spPr>
          <a:xfrm>
            <a:off x="3867071" y="4572000"/>
            <a:ext cx="20088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(y – 7</a:t>
            </a:r>
            <a:r>
              <a:rPr lang="en-US" sz="2800" dirty="0" smtClean="0"/>
              <a:t>)(y </a:t>
            </a:r>
            <a:r>
              <a:rPr lang="en-US" sz="2800" dirty="0"/>
              <a:t>+ 6)</a:t>
            </a:r>
            <a:endParaRPr lang="en-ZW" sz="2800" dirty="0"/>
          </a:p>
        </p:txBody>
      </p:sp>
      <p:sp>
        <p:nvSpPr>
          <p:cNvPr id="6" name="Rectangle 5"/>
          <p:cNvSpPr/>
          <p:nvPr/>
        </p:nvSpPr>
        <p:spPr>
          <a:xfrm>
            <a:off x="522977" y="5656690"/>
            <a:ext cx="30812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(5c</a:t>
            </a:r>
            <a:r>
              <a:rPr lang="en-US" sz="2800" baseline="30000" dirty="0"/>
              <a:t>2</a:t>
            </a:r>
            <a:r>
              <a:rPr lang="en-US" sz="2800" dirty="0"/>
              <a:t> – 4)(2c</a:t>
            </a:r>
            <a:r>
              <a:rPr lang="en-US" sz="2800" baseline="30000" dirty="0"/>
              <a:t>2</a:t>
            </a:r>
            <a:r>
              <a:rPr lang="en-US" sz="2800" dirty="0"/>
              <a:t> + c – 3)</a:t>
            </a:r>
            <a:endParaRPr lang="en-ZW" sz="2800" dirty="0"/>
          </a:p>
        </p:txBody>
      </p:sp>
      <p:sp>
        <p:nvSpPr>
          <p:cNvPr id="7" name="Rectangle 6"/>
          <p:cNvSpPr/>
          <p:nvPr/>
        </p:nvSpPr>
        <p:spPr>
          <a:xfrm>
            <a:off x="544735" y="6718629"/>
            <a:ext cx="32768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(b – 2)(2b – 1)(-b + 1)</a:t>
            </a:r>
            <a:endParaRPr lang="en-ZW" sz="2800" dirty="0"/>
          </a:p>
        </p:txBody>
      </p:sp>
      <p:sp>
        <p:nvSpPr>
          <p:cNvPr id="8" name="Rectangle 7"/>
          <p:cNvSpPr/>
          <p:nvPr/>
        </p:nvSpPr>
        <p:spPr>
          <a:xfrm>
            <a:off x="544735" y="7924800"/>
            <a:ext cx="16177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(3z + 7y)</a:t>
            </a:r>
            <a:r>
              <a:rPr lang="en-US" sz="2800" baseline="30000" dirty="0"/>
              <a:t>3</a:t>
            </a:r>
            <a:r>
              <a:rPr lang="en-US" sz="2800" dirty="0"/>
              <a:t> </a:t>
            </a:r>
            <a:endParaRPr lang="en-ZW" sz="2800" dirty="0"/>
          </a:p>
        </p:txBody>
      </p:sp>
      <p:sp>
        <p:nvSpPr>
          <p:cNvPr id="9" name="Rectangle 8"/>
          <p:cNvSpPr/>
          <p:nvPr/>
        </p:nvSpPr>
        <p:spPr>
          <a:xfrm>
            <a:off x="2372911" y="7601635"/>
            <a:ext cx="33420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HW:6.3#21-48 x3 – NOT 36, 39</a:t>
            </a:r>
            <a:endParaRPr lang="en-ZW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11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139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Chapter 6   Section 3: Adding, Subtracting &amp; multiplying Polynomials </vt:lpstr>
      <vt:lpstr>Remember</vt:lpstr>
      <vt:lpstr>Multiplying Polynomials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  Section 3: Adding, Subtracting &amp; multiplying Polynomials </dc:title>
  <dc:creator>Sheila</dc:creator>
  <cp:lastModifiedBy>Raja, Sheila</cp:lastModifiedBy>
  <cp:revision>4</cp:revision>
  <dcterms:created xsi:type="dcterms:W3CDTF">2012-01-23T03:35:34Z</dcterms:created>
  <dcterms:modified xsi:type="dcterms:W3CDTF">2012-01-23T14:12:32Z</dcterms:modified>
</cp:coreProperties>
</file>